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D3D5B88-4B88-45CF-B4AF-E139C429E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44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2AA8FF5-72DC-440F-9136-9118EF3D6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2165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EA4E1C-755B-448F-BF5A-157A7B7B3BD6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44D51F-E2C8-4D2C-A385-CE7C713F70E0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081654-B135-481F-A9D3-D7B56791A64A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990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4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忠心聖徒當高聲，歡然唱出凱歌；</a:t>
            </a:r>
          </a:p>
          <a:p>
            <a:pPr algn="ctr" eaLnBrk="1" hangingPunct="1"/>
            <a:r>
              <a:rPr lang="en-US" altLang="zh-TW" sz="2800" dirty="0"/>
              <a:t>Come, ye faithful, raise the strain of triumphant gladness;</a:t>
            </a:r>
          </a:p>
          <a:p>
            <a:pPr algn="ctr" eaLnBrk="1" hangingPunct="1"/>
            <a:r>
              <a:rPr lang="zh-TW" altLang="en-US" dirty="0"/>
              <a:t>神已拯救祂子民，轉悲哀為喜樂。</a:t>
            </a:r>
          </a:p>
          <a:p>
            <a:pPr algn="ctr" eaLnBrk="1" hangingPunct="1"/>
            <a:r>
              <a:rPr lang="en-US" altLang="zh-TW" sz="2800" dirty="0"/>
              <a:t>God hath brought His people forth into joy from sadness.</a:t>
            </a:r>
          </a:p>
          <a:p>
            <a:pPr algn="ctr" eaLnBrk="1" hangingPunct="1"/>
            <a:r>
              <a:rPr lang="zh-TW" altLang="en-US" dirty="0"/>
              <a:t>愛主的人當歡欣，唱出真摯感覺；</a:t>
            </a:r>
          </a:p>
          <a:p>
            <a:pPr algn="ctr" eaLnBrk="1" hangingPunct="1"/>
            <a:r>
              <a:rPr lang="en-US" altLang="zh-TW" sz="2800" dirty="0"/>
              <a:t>Now rejoice, Jerusalem, and with true affection</a:t>
            </a:r>
          </a:p>
          <a:p>
            <a:pPr algn="ctr" eaLnBrk="1" hangingPunct="1"/>
            <a:r>
              <a:rPr lang="zh-TW" altLang="en-US" dirty="0"/>
              <a:t>歡迎復活的耶穌，歌聲永不斷絕。</a:t>
            </a:r>
          </a:p>
          <a:p>
            <a:pPr algn="ctr" eaLnBrk="1" hangingPunct="1"/>
            <a:r>
              <a:rPr lang="en-US" altLang="zh-TW" sz="2800" dirty="0"/>
              <a:t>Welcome in unwearied strains Jesus’ resurrection.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110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忠心聖徒當高聲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COME, YE FAITHFUL, RAISE THE STRAIN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H110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基督拆毀陰府門，亡魂今得回春；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the spring of souls today, Christ hath burst His prison,</a:t>
            </a:r>
          </a:p>
          <a:p>
            <a:pPr algn="ctr" eaLnBrk="1" hangingPunct="1"/>
            <a:r>
              <a:rPr lang="zh-TW" altLang="en-US" dirty="0"/>
              <a:t>主曾死亡三日久，如今旭日東升。</a:t>
            </a:r>
          </a:p>
          <a:p>
            <a:pPr algn="ctr" eaLnBrk="1" hangingPunct="1"/>
            <a:r>
              <a:rPr lang="en-US" altLang="zh-TW" sz="2800" dirty="0"/>
              <a:t>And from three day’s sleep in death as a sun hath risen.</a:t>
            </a:r>
          </a:p>
          <a:p>
            <a:pPr algn="ctr" eaLnBrk="1" hangingPunct="1"/>
            <a:r>
              <a:rPr lang="zh-TW" altLang="en-US" dirty="0"/>
              <a:t>罪惡嚴冬暗且長，晨曦光中逃遁；</a:t>
            </a:r>
          </a:p>
          <a:p>
            <a:pPr algn="ctr" eaLnBrk="1" hangingPunct="1"/>
            <a:r>
              <a:rPr lang="en-US" altLang="zh-TW" sz="2800" dirty="0"/>
              <a:t>All the winter of our sins, long and dark is flying </a:t>
            </a:r>
          </a:p>
          <a:p>
            <a:pPr algn="ctr" eaLnBrk="1" hangingPunct="1"/>
            <a:r>
              <a:rPr lang="zh-TW" altLang="en-US" dirty="0"/>
              <a:t>在主光中我頌揚 - 永不再死之名。</a:t>
            </a:r>
          </a:p>
          <a:p>
            <a:pPr algn="ctr" eaLnBrk="1" hangingPunct="1"/>
            <a:r>
              <a:rPr lang="en-US" altLang="zh-TW" sz="2800" dirty="0"/>
              <a:t>From His light, to Whom we give laud and praise undying.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H110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阿利路亞！”同歡欣，歌頌不朽君王 -</a:t>
            </a:r>
          </a:p>
          <a:p>
            <a:pPr algn="ctr" eaLnBrk="1" hangingPunct="1"/>
            <a:r>
              <a:rPr lang="en-US" altLang="zh-TW" sz="2800" dirty="0"/>
              <a:t>“Alleluia!” now we cry to our King Immortal,</a:t>
            </a:r>
          </a:p>
          <a:p>
            <a:pPr algn="ctr" eaLnBrk="1" hangingPunct="1"/>
            <a:r>
              <a:rPr lang="zh-TW" altLang="en-US" dirty="0"/>
              <a:t>突破墳墓的拘禁，永遠勝過死亡。</a:t>
            </a:r>
          </a:p>
          <a:p>
            <a:pPr algn="ctr" eaLnBrk="1" hangingPunct="1"/>
            <a:r>
              <a:rPr lang="en-US" altLang="zh-TW" sz="2800" dirty="0"/>
              <a:t>Who, triumphant, burst the bars of the tomb’s dark portal;</a:t>
            </a:r>
          </a:p>
          <a:p>
            <a:pPr algn="ctr" eaLnBrk="1" hangingPunct="1"/>
            <a:r>
              <a:rPr lang="zh-TW" altLang="en-US" dirty="0"/>
              <a:t>“阿利路亞！”同頌讚 - 聖父、聖子、聖靈；</a:t>
            </a:r>
          </a:p>
          <a:p>
            <a:pPr algn="ctr" eaLnBrk="1" hangingPunct="1"/>
            <a:r>
              <a:rPr lang="en-US" altLang="zh-TW" sz="2800" dirty="0"/>
              <a:t>“Alleluia!” with the Son, God the Father praising;</a:t>
            </a:r>
          </a:p>
          <a:p>
            <a:pPr algn="ctr" eaLnBrk="1" hangingPunct="1"/>
            <a:r>
              <a:rPr lang="zh-TW" altLang="en-US" dirty="0"/>
              <a:t>“阿利路亞！”歸於神，永遠讚美不停。</a:t>
            </a:r>
          </a:p>
          <a:p>
            <a:pPr algn="ctr" eaLnBrk="1" hangingPunct="1"/>
            <a:r>
              <a:rPr lang="en-US" altLang="zh-TW" sz="2800" dirty="0"/>
              <a:t>“Alleluia!” yet again to the Spirit raising</a:t>
            </a:r>
            <a:r>
              <a:rPr lang="en-US" altLang="zh-TW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464</TotalTime>
  <Words>305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H110  忠心聖徒當高聲  COME, YE FAITHFUL, RAISE THE STRAIN (1/3)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56</cp:revision>
  <dcterms:created xsi:type="dcterms:W3CDTF">2001-04-19T19:07:54Z</dcterms:created>
  <dcterms:modified xsi:type="dcterms:W3CDTF">2017-08-01T22:40:23Z</dcterms:modified>
</cp:coreProperties>
</file>